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A12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accent-hero"/>
          <p:cNvSpPr/>
          <p:nvPr/>
        </p:nvSpPr>
        <p:spPr>
          <a:xfrm>
            <a:off x="0" y="0"/>
            <a:ext cx="7680960" cy="6858000"/>
          </a:xfrm>
          <a:prstGeom prst="rect">
            <a:avLst/>
          </a:prstGeom>
          <a:solidFill>
            <a:srgbClr val="FF3D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deco-orb1"/>
          <p:cNvSpPr/>
          <p:nvPr/>
        </p:nvSpPr>
        <p:spPr>
          <a:xfrm>
            <a:off x="6126480" y="-1005840"/>
            <a:ext cx="3291840" cy="3291840"/>
          </a:xfrm>
          <a:prstGeom prst="ellipse">
            <a:avLst/>
          </a:prstGeom>
          <a:solidFill>
            <a:srgbClr val="7C3A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deco-orb2"/>
          <p:cNvSpPr/>
          <p:nvPr/>
        </p:nvSpPr>
        <p:spPr>
          <a:xfrm>
            <a:off x="8961120" y="4206240"/>
            <a:ext cx="2926080" cy="2926080"/>
          </a:xfrm>
          <a:prstGeom prst="ellipse">
            <a:avLst/>
          </a:prstGeom>
          <a:solidFill>
            <a:srgbClr val="FFC2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822960" y="868680"/>
            <a:ext cx="2651760" cy="502920"/>
          </a:xfrm>
          <a:prstGeom prst="roundRect">
            <a:avLst>
              <a:gd name="adj" fmla="val 50000"/>
            </a:avLst>
          </a:prstGeom>
          <a:solidFill>
            <a:srgbClr val="FFF7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868680"/>
            <a:ext cx="2651760" cy="50292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ctr"/>
            <a:r>
              <a:rPr sz="1500" b="1" spc="200">
                <a:solidFill>
                  <a:srgbClr val="FF3D81"/>
                </a:solidFill>
                <a:latin typeface="Segoe UI"/>
              </a:rPr>
              <a:t>NEW CAMPAIGN</a:t>
            </a:r>
          </a:p>
        </p:txBody>
      </p:sp>
      <p:sp>
        <p:nvSpPr>
          <p:cNvPr id="8" name="tb-brand"/>
          <p:cNvSpPr txBox="1"/>
          <p:nvPr/>
        </p:nvSpPr>
        <p:spPr>
          <a:xfrm>
            <a:off x="777240" y="1737360"/>
            <a:ext cx="6675120" cy="82296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l"/>
            <a:r>
              <a:rPr sz="3000" b="1" spc="300">
                <a:solidFill>
                  <a:srgbClr val="FFF7F0"/>
                </a:solidFill>
                <a:latin typeface="Segoe UI"/>
              </a:rPr>
              <a:t>{{BRAND_NAME}}</a:t>
            </a:r>
          </a:p>
        </p:txBody>
      </p:sp>
      <p:sp>
        <p:nvSpPr>
          <p:cNvPr id="9" name="tb-campaign"/>
          <p:cNvSpPr txBox="1"/>
          <p:nvPr/>
        </p:nvSpPr>
        <p:spPr>
          <a:xfrm>
            <a:off x="731520" y="2468880"/>
            <a:ext cx="6858000" cy="237744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6200" b="1" spc="0">
                <a:solidFill>
                  <a:srgbClr val="FFF7F0"/>
                </a:solidFill>
                <a:latin typeface="Segoe UI"/>
              </a:rPr>
              <a:t>{{CAMPAIGN_NAME}}</a:t>
            </a:r>
          </a:p>
        </p:txBody>
      </p:sp>
      <p:sp>
        <p:nvSpPr>
          <p:cNvPr id="10" name="tb-tagline"/>
          <p:cNvSpPr txBox="1"/>
          <p:nvPr/>
        </p:nvSpPr>
        <p:spPr>
          <a:xfrm>
            <a:off x="822960" y="5120640"/>
            <a:ext cx="6583680" cy="109728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2200" b="0" spc="0">
                <a:solidFill>
                  <a:srgbClr val="FFF7F0"/>
                </a:solidFill>
                <a:latin typeface="Segoe UI"/>
              </a:rPr>
              <a:t>{{TAGLINE}}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7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accent-topbar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FF3D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b-s2label"/>
          <p:cNvSpPr txBox="1"/>
          <p:nvPr/>
        </p:nvSpPr>
        <p:spPr>
          <a:xfrm>
            <a:off x="777240" y="502920"/>
            <a:ext cx="5486400" cy="4572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500" b="1" spc="250">
                <a:solidFill>
                  <a:srgbClr val="FF3D81"/>
                </a:solidFill>
                <a:latin typeface="Segoe UI"/>
              </a:rPr>
              <a:t>THE BIG IDEA</a:t>
            </a:r>
          </a:p>
        </p:txBody>
      </p:sp>
      <p:sp>
        <p:nvSpPr>
          <p:cNvPr id="5" name="tb-bigidea"/>
          <p:cNvSpPr txBox="1"/>
          <p:nvPr/>
        </p:nvSpPr>
        <p:spPr>
          <a:xfrm>
            <a:off x="731520" y="960120"/>
            <a:ext cx="10698480" cy="173736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3400" b="1" spc="0">
                <a:solidFill>
                  <a:srgbClr val="1A122B"/>
                </a:solidFill>
                <a:latin typeface="Segoe UI"/>
              </a:rPr>
              <a:t>{{BIG_IDEA}}</a:t>
            </a:r>
          </a:p>
        </p:txBody>
      </p:sp>
      <p:sp>
        <p:nvSpPr>
          <p:cNvPr id="6" name="tb-audience"/>
          <p:cNvSpPr txBox="1"/>
          <p:nvPr/>
        </p:nvSpPr>
        <p:spPr>
          <a:xfrm>
            <a:off x="777240" y="2697480"/>
            <a:ext cx="10607040" cy="54864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700" b="0">
                <a:solidFill>
                  <a:srgbClr val="1A122B"/>
                </a:solidFill>
                <a:latin typeface="Segoe UI"/>
              </a:rPr>
              <a:t>For </a:t>
            </a:r>
            <a:r>
              <a:rPr sz="1700" b="1">
                <a:solidFill>
                  <a:srgbClr val="7C3AED"/>
                </a:solidFill>
                <a:latin typeface="Segoe UI"/>
              </a:rPr>
              <a:t>{{AUDIENCE}}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777240" y="3429000"/>
            <a:ext cx="3456432" cy="27432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EC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accent-badge1"/>
          <p:cNvSpPr/>
          <p:nvPr/>
        </p:nvSpPr>
        <p:spPr>
          <a:xfrm>
            <a:off x="1097280" y="3749040"/>
            <a:ext cx="777240" cy="777240"/>
          </a:xfrm>
          <a:prstGeom prst="ellipse">
            <a:avLst/>
          </a:prstGeom>
          <a:solidFill>
            <a:srgbClr val="FF3D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97280" y="3749040"/>
            <a:ext cx="777240" cy="77724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ctr"/>
            <a:r>
              <a:rPr sz="2600" b="1" spc="0">
                <a:solidFill>
                  <a:srgbClr val="FFF7F0"/>
                </a:solidFill>
                <a:latin typeface="Segoe UI"/>
              </a:rPr>
              <a:t>1</a:t>
            </a:r>
          </a:p>
        </p:txBody>
      </p:sp>
      <p:sp>
        <p:nvSpPr>
          <p:cNvPr id="10" name="tb-message1"/>
          <p:cNvSpPr txBox="1"/>
          <p:nvPr/>
        </p:nvSpPr>
        <p:spPr>
          <a:xfrm>
            <a:off x="1097280" y="4663440"/>
            <a:ext cx="2834640" cy="13716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800" b="1" spc="0">
                <a:solidFill>
                  <a:srgbClr val="1A122B"/>
                </a:solidFill>
                <a:latin typeface="Segoe UI"/>
              </a:rPr>
              <a:t>{{MESSAGE_1}}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434840" y="3429000"/>
            <a:ext cx="3456432" cy="27432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EC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deco-badge2"/>
          <p:cNvSpPr/>
          <p:nvPr/>
        </p:nvSpPr>
        <p:spPr>
          <a:xfrm>
            <a:off x="4754880" y="3749040"/>
            <a:ext cx="777240" cy="777240"/>
          </a:xfrm>
          <a:prstGeom prst="ellipse">
            <a:avLst/>
          </a:prstGeom>
          <a:solidFill>
            <a:srgbClr val="7C3A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54880" y="3749040"/>
            <a:ext cx="777240" cy="77724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ctr"/>
            <a:r>
              <a:rPr sz="2600" b="1" spc="0">
                <a:solidFill>
                  <a:srgbClr val="FFF7F0"/>
                </a:solidFill>
                <a:latin typeface="Segoe UI"/>
              </a:rPr>
              <a:t>2</a:t>
            </a:r>
          </a:p>
        </p:txBody>
      </p:sp>
      <p:sp>
        <p:nvSpPr>
          <p:cNvPr id="14" name="tb-message2"/>
          <p:cNvSpPr txBox="1"/>
          <p:nvPr/>
        </p:nvSpPr>
        <p:spPr>
          <a:xfrm>
            <a:off x="4754880" y="4663440"/>
            <a:ext cx="2834640" cy="13716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800" b="1" spc="0">
                <a:solidFill>
                  <a:srgbClr val="1A122B"/>
                </a:solidFill>
                <a:latin typeface="Segoe UI"/>
              </a:rPr>
              <a:t>{{MESSAGE_2}}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92440" y="3429000"/>
            <a:ext cx="3456432" cy="2743200"/>
          </a:xfrm>
          <a:prstGeom prst="roundRect">
            <a:avLst>
              <a:gd name="adj" fmla="val 6000"/>
            </a:avLst>
          </a:prstGeom>
          <a:solidFill>
            <a:srgbClr val="FFFFFF"/>
          </a:solidFill>
          <a:ln w="12700">
            <a:solidFill>
              <a:srgbClr val="ECE4F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deco-badge3"/>
          <p:cNvSpPr/>
          <p:nvPr/>
        </p:nvSpPr>
        <p:spPr>
          <a:xfrm>
            <a:off x="8412480" y="3749040"/>
            <a:ext cx="777240" cy="777240"/>
          </a:xfrm>
          <a:prstGeom prst="ellipse">
            <a:avLst/>
          </a:prstGeom>
          <a:solidFill>
            <a:srgbClr val="FFC2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412480" y="3749040"/>
            <a:ext cx="777240" cy="77724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ctr"/>
            <a:r>
              <a:rPr sz="2600" b="1" spc="0">
                <a:solidFill>
                  <a:srgbClr val="1A122B"/>
                </a:solidFill>
                <a:latin typeface="Segoe UI"/>
              </a:rPr>
              <a:t>3</a:t>
            </a:r>
          </a:p>
        </p:txBody>
      </p:sp>
      <p:sp>
        <p:nvSpPr>
          <p:cNvPr id="18" name="tb-message3"/>
          <p:cNvSpPr txBox="1"/>
          <p:nvPr/>
        </p:nvSpPr>
        <p:spPr>
          <a:xfrm>
            <a:off x="8412480" y="4663440"/>
            <a:ext cx="2834640" cy="13716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800" b="1" spc="0">
                <a:solidFill>
                  <a:srgbClr val="1A122B"/>
                </a:solidFill>
                <a:latin typeface="Segoe UI"/>
              </a:rPr>
              <a:t>{{MESSAGE_3}}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accent-bg3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3D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deco-orb3"/>
          <p:cNvSpPr/>
          <p:nvPr/>
        </p:nvSpPr>
        <p:spPr>
          <a:xfrm>
            <a:off x="8412480" y="-1828800"/>
            <a:ext cx="5943600" cy="5943600"/>
          </a:xfrm>
          <a:prstGeom prst="ellipse">
            <a:avLst/>
          </a:prstGeom>
          <a:solidFill>
            <a:srgbClr val="7C3A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deco-orb4"/>
          <p:cNvSpPr/>
          <p:nvPr/>
        </p:nvSpPr>
        <p:spPr>
          <a:xfrm>
            <a:off x="-1371600" y="5394960"/>
            <a:ext cx="2743200" cy="2743200"/>
          </a:xfrm>
          <a:prstGeom prst="ellipse">
            <a:avLst/>
          </a:prstGeom>
          <a:solidFill>
            <a:srgbClr val="FFC2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b-s3label"/>
          <p:cNvSpPr txBox="1"/>
          <p:nvPr/>
        </p:nvSpPr>
        <p:spPr>
          <a:xfrm>
            <a:off x="777240" y="640080"/>
            <a:ext cx="5486400" cy="4572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500" b="1" spc="250">
                <a:solidFill>
                  <a:srgbClr val="FFC22E"/>
                </a:solidFill>
                <a:latin typeface="Segoe UI"/>
              </a:rPr>
              <a:t>LET'S ACTIVATE</a:t>
            </a:r>
          </a:p>
        </p:txBody>
      </p:sp>
      <p:sp>
        <p:nvSpPr>
          <p:cNvPr id="6" name="tb-cta"/>
          <p:cNvSpPr txBox="1"/>
          <p:nvPr/>
        </p:nvSpPr>
        <p:spPr>
          <a:xfrm>
            <a:off x="731520" y="1143000"/>
            <a:ext cx="8961120" cy="219456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5000" b="1" spc="0">
                <a:solidFill>
                  <a:srgbClr val="FFF7F0"/>
                </a:solidFill>
                <a:latin typeface="Segoe UI"/>
              </a:rPr>
              <a:t>{{CTA}}</a:t>
            </a:r>
          </a:p>
        </p:txBody>
      </p:sp>
      <p:sp>
        <p:nvSpPr>
          <p:cNvPr id="7" name="tb-chlabel"/>
          <p:cNvSpPr txBox="1"/>
          <p:nvPr/>
        </p:nvSpPr>
        <p:spPr>
          <a:xfrm>
            <a:off x="777240" y="3703320"/>
            <a:ext cx="1737360" cy="4572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1300" b="1" spc="200">
                <a:solidFill>
                  <a:srgbClr val="FFF7F0"/>
                </a:solidFill>
                <a:latin typeface="Segoe UI"/>
              </a:rPr>
              <a:t>CHANNELS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77240" y="4160520"/>
            <a:ext cx="8412480" cy="868680"/>
          </a:xfrm>
          <a:prstGeom prst="roundRect">
            <a:avLst>
              <a:gd name="adj" fmla="val 50000"/>
            </a:avLst>
          </a:prstGeom>
          <a:solidFill>
            <a:srgbClr val="FFF7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b-channels"/>
          <p:cNvSpPr txBox="1"/>
          <p:nvPr/>
        </p:nvSpPr>
        <p:spPr>
          <a:xfrm>
            <a:off x="1051560" y="4160520"/>
            <a:ext cx="7955279" cy="868680"/>
          </a:xfrm>
          <a:prstGeom prst="rect">
            <a:avLst/>
          </a:prstGeom>
          <a:noFill/>
        </p:spPr>
        <p:txBody>
          <a:bodyPr wrap="square" anchor="ctr" lIns="76200" rIns="76200" tIns="25400" bIns="25400">
            <a:spAutoFit/>
          </a:bodyPr>
          <a:lstStyle/>
          <a:p>
            <a:pPr algn="l"/>
            <a:r>
              <a:rPr sz="1800" b="1" spc="0">
                <a:solidFill>
                  <a:srgbClr val="7C3AED"/>
                </a:solidFill>
                <a:latin typeface="Segoe UI"/>
              </a:rPr>
              <a:t>{{CHANNELS}}</a:t>
            </a:r>
          </a:p>
        </p:txBody>
      </p:sp>
      <p:sp>
        <p:nvSpPr>
          <p:cNvPr id="10" name="tb-closing"/>
          <p:cNvSpPr txBox="1"/>
          <p:nvPr/>
        </p:nvSpPr>
        <p:spPr>
          <a:xfrm>
            <a:off x="777240" y="5623560"/>
            <a:ext cx="10515600" cy="914400"/>
          </a:xfrm>
          <a:prstGeom prst="rect">
            <a:avLst/>
          </a:prstGeom>
          <a:noFill/>
        </p:spPr>
        <p:txBody>
          <a:bodyPr wrap="square" anchor="t" lIns="76200" rIns="76200" tIns="25400" bIns="25400">
            <a:spAutoFit/>
          </a:bodyPr>
          <a:lstStyle/>
          <a:p>
            <a:pPr algn="l"/>
            <a:r>
              <a:rPr sz="2200" b="0" spc="0">
                <a:solidFill>
                  <a:srgbClr val="FFF7F0"/>
                </a:solidFill>
                <a:latin typeface="Segoe UI"/>
              </a:rPr>
              <a:t>{{CLOSING}}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